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493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81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05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310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919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819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52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19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262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264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380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90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097EC-68B5-4F94-994A-7A4BEB6D739A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D08B1-3204-4126-9C28-847EDA12D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116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:\Files\Documents\Projects\FHWA WV\Tech Brief\submitted figures\string pot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00"/>
          <a:stretch/>
        </p:blipFill>
        <p:spPr bwMode="auto">
          <a:xfrm>
            <a:off x="3677958" y="876300"/>
            <a:ext cx="2560320" cy="19202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1798" y="2895600"/>
            <a:ext cx="3657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0" t="9636" r="17578" b="33073"/>
          <a:stretch/>
        </p:blipFill>
        <p:spPr bwMode="auto">
          <a:xfrm>
            <a:off x="457200" y="2895600"/>
            <a:ext cx="4488873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 descr="https://lh3.googleusercontent.com/q4NU46OAvK5nuRcz02Bb6OfZHgqD4fMZASU8hPfgqWPN1oP4QKRx7GUHhEXoALja_1y4GS_WSF8idiOPQSVLyp5ZxCBphmuf5WJKBXdo4zU044qMAVFEKrjITSShETKt_AKUGg7N4WZ1I0eNFLo8tYDttOJhIGeUsfOt4MUmkezxY_kYMrX0bq8kUeSd0czcW1Cc2DTb-57RZZ9IBExBmEcpUqwCH70tf7xWZuQfBfvtWa9Eh05bmJxGsO1EStSdQwKe7xwFgO475pQF7PEN6Io3d2oPD-jfc0aHZKQ7w00eUCbjj6MoDKHPejJUDjJ5Sz_dw6XWbb2q0ETCs4jNYIOeCxJoR68iJ8HNYKwnJUAmIC5QpWiOskXI0b3CNKdzdEkYCG7PMQCeHRC_V8PpelGTePx-hiGhbZ7esx76MSwI3ud1Hi-Ja01zQZ9vpu__lq9Bd3zvLmHJ8hfxQaN6WyDoy8a-l2t9MTLAert1iIFaHOqQ5l3j6y-VEmpX0iuyj3GeiLhmm3tRSld8nP5_0cFoWv8UNxqn-lYkr3SPuZ8QxBtB0-Wla5-44yHr1P9vXystCz8EFdjeuqVRqfoZu70sNJVfRXgKUAgMkKTNg6z0cojnFZT8XmtkktMGDME=w1608-h904-no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81"/>
          <a:stretch/>
        </p:blipFill>
        <p:spPr bwMode="auto">
          <a:xfrm>
            <a:off x="457200" y="876300"/>
            <a:ext cx="3110389" cy="192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647" y="876300"/>
            <a:ext cx="2321701" cy="1920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1945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0</Words>
  <Application>Microsoft Office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Drexel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Braley</dc:creator>
  <cp:lastModifiedBy>John Braley</cp:lastModifiedBy>
  <cp:revision>5</cp:revision>
  <dcterms:created xsi:type="dcterms:W3CDTF">2018-10-08T16:50:17Z</dcterms:created>
  <dcterms:modified xsi:type="dcterms:W3CDTF">2018-10-08T17:28:23Z</dcterms:modified>
</cp:coreProperties>
</file>

<file path=docProps/thumbnail.jpeg>
</file>